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77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2" r:id="rId16"/>
    <p:sldId id="269" r:id="rId17"/>
    <p:sldId id="271" r:id="rId18"/>
    <p:sldId id="268" r:id="rId19"/>
    <p:sldId id="27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30/05/2022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54EA3-A0F6-192E-FCA9-BAF8EEC6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9829" b="10898"/>
          <a:stretch/>
        </p:blipFill>
        <p:spPr>
          <a:xfrm>
            <a:off x="6121579" y="2132228"/>
            <a:ext cx="3220279" cy="27671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04069-F990-489E-B01A-30B5EACB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77" y="2164316"/>
            <a:ext cx="4281873" cy="32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12800" y="4993611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22281" y="1645765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84826" y="2481005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97437" y="457390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84826" y="2973873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D1DB18-CA05-48EB-A910-D46C1438EF0E}"/>
              </a:ext>
            </a:extLst>
          </p:cNvPr>
          <p:cNvCxnSpPr>
            <a:cxnSpLocks/>
          </p:cNvCxnSpPr>
          <p:nvPr/>
        </p:nvCxnSpPr>
        <p:spPr>
          <a:xfrm>
            <a:off x="184826" y="503537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84826" y="347971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97437" y="404391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C08AF-08A1-5F14-A178-15F7E872CBFC}"/>
              </a:ext>
            </a:extLst>
          </p:cNvPr>
          <p:cNvSpPr/>
          <p:nvPr/>
        </p:nvSpPr>
        <p:spPr>
          <a:xfrm>
            <a:off x="1292087" y="2464342"/>
            <a:ext cx="4247652" cy="262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4BD82-72A9-0EB1-A846-DCA36B0E988E}"/>
              </a:ext>
            </a:extLst>
          </p:cNvPr>
          <p:cNvSpPr/>
          <p:nvPr/>
        </p:nvSpPr>
        <p:spPr>
          <a:xfrm>
            <a:off x="6108968" y="2746254"/>
            <a:ext cx="3220278" cy="193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26C1435-A345-E1B1-FF8B-C74386EF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a) Représentation des polynômes sur Python</a:t>
            </a:r>
            <a:endParaRPr lang="fr-FR" dirty="0"/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4685A2E-4550-C165-78CD-8CEF5F26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1" y="2232183"/>
            <a:ext cx="4672330" cy="79565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8A5375-44D8-EC7B-DD9A-A42B850A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16" y="2329973"/>
            <a:ext cx="3769360" cy="59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EAFAC-22FF-4805-8F94-6C2B596C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75" y="1674171"/>
            <a:ext cx="4495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04" y="3066403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4EC7F0-0A8F-4118-ABA1-BF0CCD58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" y="4927601"/>
            <a:ext cx="1028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C7C078-EEF3-4D4E-A3C5-AFD6096F9430}"/>
              </a:ext>
            </a:extLst>
          </p:cNvPr>
          <p:cNvSpPr txBox="1"/>
          <p:nvPr/>
        </p:nvSpPr>
        <p:spPr>
          <a:xfrm>
            <a:off x="1184773" y="5664770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 = nombre de méridiens affectés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 = ordre du polynôme</a:t>
            </a:r>
            <a:endParaRPr lang="fr-FR" b="0" dirty="0">
              <a:effectLst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094636" y="1839079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3501930" y="3773089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7322504" y="2035841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5702425" y="4373254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7629868" y="3172925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38DDD5D-FDD3-7373-32F7-8F8F4A33769E}"/>
              </a:ext>
            </a:extLst>
          </p:cNvPr>
          <p:cNvSpPr txBox="1"/>
          <p:nvPr/>
        </p:nvSpPr>
        <p:spPr>
          <a:xfrm>
            <a:off x="389503" y="2547754"/>
            <a:ext cx="23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du disque unité 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1DE71DB-76D9-8430-778A-0AABC082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60365" cy="1320800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fr-FR" sz="3600" dirty="0"/>
              <a:t>c) Utilisation des Polynômes de Zernike comme base pour représenter le front d’onde</a:t>
            </a:r>
            <a:b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418038" y="3586471"/>
            <a:ext cx="78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0,068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-0,019	-0,008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446618" y="4229060"/>
            <a:ext cx="282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-0,017	0,007	0,0002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0,010	-0,023	0,010	-0,014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542158" y="4957291"/>
            <a:ext cx="453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0,006	-0,048	0,094	0,012	-0,004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121018" y="5312958"/>
            <a:ext cx="53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0,0006	0,048	-0,117	0,023	-0,051	0,017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A6855-75BF-BB3C-9F17-3AC121C9F865}"/>
              </a:ext>
            </a:extLst>
          </p:cNvPr>
          <p:cNvSpPr/>
          <p:nvPr/>
        </p:nvSpPr>
        <p:spPr>
          <a:xfrm>
            <a:off x="3949644" y="5307712"/>
            <a:ext cx="834364" cy="364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AC00C13-FEDB-E752-B145-0F5CA7117E9E}"/>
              </a:ext>
            </a:extLst>
          </p:cNvPr>
          <p:cNvSpPr txBox="1"/>
          <p:nvPr/>
        </p:nvSpPr>
        <p:spPr>
          <a:xfrm>
            <a:off x="3741304" y="5797443"/>
            <a:ext cx="223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Grosse influence de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A1EA8DF-161C-64E8-8196-DA5F147FF5EC}"/>
              </a:ext>
            </a:extLst>
          </p:cNvPr>
          <p:cNvSpPr txBox="1"/>
          <p:nvPr/>
        </p:nvSpPr>
        <p:spPr>
          <a:xfrm>
            <a:off x="6463023" y="5841591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notre surface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3A8B4BE-5F39-2D04-B900-3345B38CF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59" y="5864990"/>
            <a:ext cx="499681" cy="3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Lors d’opérations laser (par exemple), on a besoin d’une grande précision : il faut donc pouvoir positionner le laser en entrée très précisément pour pouvoir atteindre le point voulu en dépit de tout ce qui peut perturber le laser.</a:t>
            </a:r>
          </a:p>
        </p:txBody>
      </p:sp>
    </p:spTree>
    <p:extLst>
      <p:ext uri="{BB962C8B-B14F-4D97-AF65-F5344CB8AC3E}">
        <p14:creationId xmlns:p14="http://schemas.microsoft.com/office/powerpoint/2010/main" val="323233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B0DC2-FC40-3339-E108-8207A881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 (si assez de temps)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34716A-52C0-5D1D-D118-0F4457513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84" y="19921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0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Représentation des polynômes sur Python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4805057" y="194496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du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0" y="3296959"/>
            <a:ext cx="3936150" cy="7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1105</TotalTime>
  <Words>528</Words>
  <Application>Microsoft Office PowerPoint</Application>
  <PresentationFormat>Grand écran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Roboto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Représentation des polynômes sur Python</vt:lpstr>
      <vt:lpstr>b) Interpolation de Lagrange</vt:lpstr>
      <vt:lpstr>Reconstitution du front d’onde</vt:lpstr>
      <vt:lpstr>c) Utilisation des Polynômes de Zernike comme base pour représenter le front d’onde </vt:lpstr>
      <vt:lpstr>Projection sur la base des Polynômes de Zernike</vt:lpstr>
      <vt:lpstr>Bonus (si assez de temps)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Louison LE BON</cp:lastModifiedBy>
  <cp:revision>30</cp:revision>
  <dcterms:created xsi:type="dcterms:W3CDTF">2022-03-08T11:43:36Z</dcterms:created>
  <dcterms:modified xsi:type="dcterms:W3CDTF">2022-05-30T20:06:00Z</dcterms:modified>
</cp:coreProperties>
</file>